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4" r:id="rId9"/>
    <p:sldId id="263" r:id="rId10"/>
    <p:sldId id="265" r:id="rId11"/>
    <p:sldId id="266" r:id="rId12"/>
    <p:sldId id="271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68293-7E30-4850-8FF4-73FA0825C423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046D1-25B7-4B5D-B7CE-563DC7E158E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Piazza Bologna</a:t>
            </a:r>
            <a:br>
              <a:rPr lang="it-IT" dirty="0" smtClean="0"/>
            </a:br>
            <a:r>
              <a:rPr lang="it-IT" dirty="0" smtClean="0"/>
              <a:t>“Scalando la modernità”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Jane’s </a:t>
            </a:r>
            <a:r>
              <a:rPr lang="it-IT" dirty="0" err="1" smtClean="0"/>
              <a:t>walk</a:t>
            </a:r>
            <a:r>
              <a:rPr lang="it-IT" dirty="0" smtClean="0"/>
              <a:t> </a:t>
            </a:r>
            <a:r>
              <a:rPr lang="it-IT" dirty="0" err="1" smtClean="0"/>
              <a:t>Rome</a:t>
            </a:r>
            <a:r>
              <a:rPr lang="it-IT" dirty="0" smtClean="0"/>
              <a:t> 2018</a:t>
            </a:r>
          </a:p>
          <a:p>
            <a:r>
              <a:rPr lang="it-IT" dirty="0" smtClean="0"/>
              <a:t>Giulia </a:t>
            </a:r>
            <a:r>
              <a:rPr lang="it-IT" dirty="0" err="1" smtClean="0"/>
              <a:t>Casolla</a:t>
            </a:r>
            <a:r>
              <a:rPr lang="it-IT" dirty="0" smtClean="0"/>
              <a:t> e Flavia </a:t>
            </a:r>
            <a:r>
              <a:rPr lang="it-IT" dirty="0" err="1" smtClean="0"/>
              <a:t>Crisciotti</a:t>
            </a:r>
            <a:endParaRPr lang="it-IT" dirty="0"/>
          </a:p>
        </p:txBody>
      </p:sp>
      <p:pic>
        <p:nvPicPr>
          <p:cNvPr id="4" name="Immagine 3" descr="eAGBzJSw_400x400.jpg"/>
          <p:cNvPicPr>
            <a:picLocks noChangeAspect="1"/>
          </p:cNvPicPr>
          <p:nvPr/>
        </p:nvPicPr>
        <p:blipFill>
          <a:blip r:embed="rId2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7.jpg"/>
          <p:cNvPicPr>
            <a:picLocks noChangeAspect="1"/>
          </p:cNvPicPr>
          <p:nvPr/>
        </p:nvPicPr>
        <p:blipFill>
          <a:blip r:embed="rId2" cstate="print"/>
          <a:srcRect r="2885"/>
          <a:stretch>
            <a:fillRect/>
          </a:stretch>
        </p:blipFill>
        <p:spPr>
          <a:xfrm>
            <a:off x="928662" y="1285860"/>
            <a:ext cx="7215238" cy="5023902"/>
          </a:xfrm>
          <a:prstGeom prst="rect">
            <a:avLst/>
          </a:prstGeom>
        </p:spPr>
      </p:pic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3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Si ritorna verso piazza Bologna per arrivare alle Case Convenzionate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12.jpg"/>
          <p:cNvPicPr>
            <a:picLocks noChangeAspect="1"/>
          </p:cNvPicPr>
          <p:nvPr/>
        </p:nvPicPr>
        <p:blipFill>
          <a:blip r:embed="rId2" cstate="print"/>
          <a:srcRect l="1905" r="1905"/>
          <a:stretch>
            <a:fillRect/>
          </a:stretch>
        </p:blipFill>
        <p:spPr>
          <a:xfrm>
            <a:off x="928662" y="1285859"/>
            <a:ext cx="7215238" cy="5000661"/>
          </a:xfrm>
          <a:prstGeom prst="rect">
            <a:avLst/>
          </a:prstGeom>
        </p:spPr>
      </p:pic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3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Verso la fine uno stop imprevisto: Tiburtino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8.jpg"/>
          <p:cNvPicPr>
            <a:picLocks noChangeAspect="1"/>
          </p:cNvPicPr>
          <p:nvPr/>
        </p:nvPicPr>
        <p:blipFill>
          <a:blip r:embed="rId2" cstate="print"/>
          <a:srcRect r="3810"/>
          <a:stretch>
            <a:fillRect/>
          </a:stretch>
        </p:blipFill>
        <p:spPr>
          <a:xfrm>
            <a:off x="928662" y="1285860"/>
            <a:ext cx="7215238" cy="5000660"/>
          </a:xfrm>
          <a:prstGeom prst="rect">
            <a:avLst/>
          </a:prstGeom>
        </p:spPr>
      </p:pic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3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Verso la fine uno stop imprevisto: Tiburtino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15.jpg"/>
          <p:cNvPicPr>
            <a:picLocks noChangeAspect="1"/>
          </p:cNvPicPr>
          <p:nvPr/>
        </p:nvPicPr>
        <p:blipFill>
          <a:blip r:embed="rId2" cstate="print"/>
          <a:srcRect l="3317" r="948"/>
          <a:stretch>
            <a:fillRect/>
          </a:stretch>
        </p:blipFill>
        <p:spPr>
          <a:xfrm>
            <a:off x="928662" y="1285860"/>
            <a:ext cx="7215238" cy="5024429"/>
          </a:xfrm>
          <a:prstGeom prst="rect">
            <a:avLst/>
          </a:prstGeom>
        </p:spPr>
      </p:pic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3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Per arrivare alla Casa del </a:t>
            </a:r>
            <a:r>
              <a:rPr lang="it-IT" sz="2000" dirty="0" err="1" smtClean="0"/>
              <a:t>Sole…</a:t>
            </a:r>
            <a:endParaRPr lang="it-IT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2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E salutarci, </a:t>
            </a:r>
            <a:r>
              <a:rPr lang="it-IT" sz="2000" dirty="0" smtClean="0"/>
              <a:t>ma …</a:t>
            </a:r>
            <a:endParaRPr lang="it-IT" sz="2000" dirty="0" smtClean="0"/>
          </a:p>
        </p:txBody>
      </p:sp>
      <p:pic>
        <p:nvPicPr>
          <p:cNvPr id="5" name="Immagine 4" descr="1.jpg"/>
          <p:cNvPicPr>
            <a:picLocks noChangeAspect="1"/>
          </p:cNvPicPr>
          <p:nvPr/>
        </p:nvPicPr>
        <p:blipFill>
          <a:blip r:embed="rId3" cstate="print"/>
          <a:srcRect t="7895"/>
          <a:stretch>
            <a:fillRect/>
          </a:stretch>
        </p:blipFill>
        <p:spPr>
          <a:xfrm>
            <a:off x="2714612" y="1285860"/>
            <a:ext cx="3619493" cy="5000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2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78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</a:t>
            </a:r>
            <a:r>
              <a:rPr lang="it-IT" sz="2000" smtClean="0"/>
              <a:t>’è </a:t>
            </a:r>
            <a:r>
              <a:rPr lang="it-IT" sz="2000" dirty="0" smtClean="0"/>
              <a:t>chi non è stanco e la Jane’s </a:t>
            </a:r>
            <a:r>
              <a:rPr lang="it-IT" sz="2000" dirty="0" err="1" smtClean="0"/>
              <a:t>walk</a:t>
            </a:r>
            <a:r>
              <a:rPr lang="it-IT" sz="2000" dirty="0" smtClean="0"/>
              <a:t> continua con un aperitivo.</a:t>
            </a:r>
          </a:p>
        </p:txBody>
      </p:sp>
      <p:pic>
        <p:nvPicPr>
          <p:cNvPr id="11" name="Immagine 10" descr="WhatsApp Image 2018-06-02 at 11.47.5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285861"/>
            <a:ext cx="3786214" cy="2129746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6286512" y="5229067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“Grazie a tutti per la bellissima esperienza”</a:t>
            </a:r>
          </a:p>
          <a:p>
            <a:pPr algn="r"/>
            <a:r>
              <a:rPr lang="it-IT" dirty="0" smtClean="0"/>
              <a:t>Flavia e Giulia</a:t>
            </a:r>
            <a:endParaRPr lang="it-IT" dirty="0"/>
          </a:p>
        </p:txBody>
      </p:sp>
      <p:pic>
        <p:nvPicPr>
          <p:cNvPr id="10" name="Immagine 9" descr="Commento.png"/>
          <p:cNvPicPr>
            <a:picLocks noChangeAspect="1"/>
          </p:cNvPicPr>
          <p:nvPr/>
        </p:nvPicPr>
        <p:blipFill>
          <a:blip r:embed="rId4"/>
          <a:srcRect l="3565" t="2016" r="1972" b="1209"/>
          <a:stretch>
            <a:fillRect/>
          </a:stretch>
        </p:blipFill>
        <p:spPr>
          <a:xfrm>
            <a:off x="4357686" y="1285860"/>
            <a:ext cx="3786214" cy="3429024"/>
          </a:xfrm>
          <a:prstGeom prst="rect">
            <a:avLst/>
          </a:prstGeom>
        </p:spPr>
      </p:pic>
      <p:pic>
        <p:nvPicPr>
          <p:cNvPr id="9" name="Immagine 8" descr="WhatsApp Image 2018-06-02 at 11.47.50 (2).jpeg"/>
          <p:cNvPicPr>
            <a:picLocks noChangeAspect="1"/>
          </p:cNvPicPr>
          <p:nvPr/>
        </p:nvPicPr>
        <p:blipFill>
          <a:blip r:embed="rId5"/>
          <a:srcRect l="24107" t="16667"/>
          <a:stretch>
            <a:fillRect/>
          </a:stretch>
        </p:blipFill>
        <p:spPr>
          <a:xfrm>
            <a:off x="928662" y="3786190"/>
            <a:ext cx="4048089" cy="2500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FINE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Jane’s </a:t>
            </a:r>
            <a:r>
              <a:rPr lang="it-IT" dirty="0" err="1" smtClean="0"/>
              <a:t>walk</a:t>
            </a:r>
            <a:r>
              <a:rPr lang="it-IT" dirty="0" smtClean="0"/>
              <a:t> </a:t>
            </a:r>
            <a:r>
              <a:rPr lang="it-IT" dirty="0" err="1" smtClean="0"/>
              <a:t>Rome</a:t>
            </a:r>
            <a:r>
              <a:rPr lang="it-IT" dirty="0" smtClean="0"/>
              <a:t> 2018</a:t>
            </a:r>
          </a:p>
          <a:p>
            <a:r>
              <a:rPr lang="it-IT" dirty="0" smtClean="0"/>
              <a:t>Giulia </a:t>
            </a:r>
            <a:r>
              <a:rPr lang="it-IT" dirty="0" err="1" smtClean="0"/>
              <a:t>Casolla</a:t>
            </a:r>
            <a:r>
              <a:rPr lang="it-IT" dirty="0" smtClean="0"/>
              <a:t> e Flavia </a:t>
            </a:r>
            <a:r>
              <a:rPr lang="it-IT" dirty="0" err="1" smtClean="0"/>
              <a:t>Crisciotti</a:t>
            </a:r>
            <a:endParaRPr lang="it-IT" dirty="0"/>
          </a:p>
        </p:txBody>
      </p:sp>
      <p:pic>
        <p:nvPicPr>
          <p:cNvPr id="4" name="Immagine 3" descr="eAGBzJSw_400x400.jpg"/>
          <p:cNvPicPr>
            <a:picLocks noChangeAspect="1"/>
          </p:cNvPicPr>
          <p:nvPr/>
        </p:nvPicPr>
        <p:blipFill>
          <a:blip r:embed="rId2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eAGBzJSw_400x400.jpg"/>
          <p:cNvPicPr>
            <a:picLocks noChangeAspect="1"/>
          </p:cNvPicPr>
          <p:nvPr/>
        </p:nvPicPr>
        <p:blipFill>
          <a:blip r:embed="rId2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pic>
        <p:nvPicPr>
          <p:cNvPr id="6" name="Immagine 5" descr="0.jpg"/>
          <p:cNvPicPr>
            <a:picLocks noChangeAspect="1"/>
          </p:cNvPicPr>
          <p:nvPr/>
        </p:nvPicPr>
        <p:blipFill>
          <a:blip r:embed="rId3" cstate="print"/>
          <a:srcRect t="5679" b="6288"/>
          <a:stretch>
            <a:fillRect/>
          </a:stretch>
        </p:blipFill>
        <p:spPr>
          <a:xfrm>
            <a:off x="928662" y="1285860"/>
            <a:ext cx="7181557" cy="500066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Le </a:t>
            </a:r>
            <a:r>
              <a:rPr lang="it-IT" sz="2000" dirty="0" err="1" smtClean="0"/>
              <a:t>walk</a:t>
            </a:r>
            <a:r>
              <a:rPr lang="it-IT" sz="2000" dirty="0" smtClean="0"/>
              <a:t> </a:t>
            </a:r>
            <a:r>
              <a:rPr lang="it-IT" sz="2000" dirty="0" err="1" smtClean="0"/>
              <a:t>leaders</a:t>
            </a:r>
            <a:r>
              <a:rPr lang="it-IT" sz="2000" dirty="0" smtClean="0"/>
              <a:t> </a:t>
            </a:r>
            <a:r>
              <a:rPr lang="it-IT" sz="2000" dirty="0" smtClean="0"/>
              <a:t>: Flavia e Giulia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2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Il percorso</a:t>
            </a:r>
            <a:endParaRPr lang="it-IT" sz="2000" dirty="0"/>
          </a:p>
        </p:txBody>
      </p:sp>
      <p:pic>
        <p:nvPicPr>
          <p:cNvPr id="5" name="Immagine 4" descr="Planimetria.jpg"/>
          <p:cNvPicPr>
            <a:picLocks noChangeAspect="1"/>
          </p:cNvPicPr>
          <p:nvPr/>
        </p:nvPicPr>
        <p:blipFill>
          <a:blip r:embed="rId3" cstate="print"/>
          <a:srcRect l="21528" t="16918" r="10416" b="16382"/>
          <a:stretch>
            <a:fillRect/>
          </a:stretch>
        </p:blipFill>
        <p:spPr>
          <a:xfrm>
            <a:off x="928662" y="1285860"/>
            <a:ext cx="7215238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2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L’incontro alle Poste di Piazza Bologna</a:t>
            </a:r>
          </a:p>
        </p:txBody>
      </p:sp>
      <p:pic>
        <p:nvPicPr>
          <p:cNvPr id="9" name="Immagine 8" descr="14.jpg"/>
          <p:cNvPicPr>
            <a:picLocks noChangeAspect="1"/>
          </p:cNvPicPr>
          <p:nvPr/>
        </p:nvPicPr>
        <p:blipFill>
          <a:blip r:embed="rId3" cstate="print"/>
          <a:srcRect l="1902" r="2055"/>
          <a:stretch>
            <a:fillRect/>
          </a:stretch>
        </p:blipFill>
        <p:spPr>
          <a:xfrm>
            <a:off x="928662" y="1285860"/>
            <a:ext cx="7215238" cy="4992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WhatsApp Image 2018-06-02 at 11.56.53.jpeg"/>
          <p:cNvPicPr>
            <a:picLocks noChangeAspect="1"/>
          </p:cNvPicPr>
          <p:nvPr/>
        </p:nvPicPr>
        <p:blipFill>
          <a:blip r:embed="rId2"/>
          <a:srcRect t="1325" b="5961"/>
          <a:stretch>
            <a:fillRect/>
          </a:stretch>
        </p:blipFill>
        <p:spPr>
          <a:xfrm>
            <a:off x="928662" y="1285860"/>
            <a:ext cx="7191427" cy="5000660"/>
          </a:xfrm>
          <a:prstGeom prst="rect">
            <a:avLst/>
          </a:prstGeom>
        </p:spPr>
      </p:pic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3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L’incontro alle Poste di Piazza Bologna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3.jpg"/>
          <p:cNvPicPr>
            <a:picLocks noChangeAspect="1"/>
          </p:cNvPicPr>
          <p:nvPr/>
        </p:nvPicPr>
        <p:blipFill>
          <a:blip r:embed="rId2" cstate="print"/>
          <a:srcRect l="4286" r="5124"/>
          <a:stretch>
            <a:fillRect/>
          </a:stretch>
        </p:blipFill>
        <p:spPr>
          <a:xfrm>
            <a:off x="928662" y="1285860"/>
            <a:ext cx="7215238" cy="5000660"/>
          </a:xfrm>
          <a:prstGeom prst="rect">
            <a:avLst/>
          </a:prstGeom>
        </p:spPr>
      </p:pic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3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La seconda tappa: Palazzina </a:t>
            </a:r>
            <a:r>
              <a:rPr lang="it-IT" sz="2000" dirty="0" err="1" smtClean="0"/>
              <a:t>Zaccardi</a:t>
            </a:r>
            <a:endParaRPr lang="it-IT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4.jpg"/>
          <p:cNvPicPr>
            <a:picLocks noChangeAspect="1"/>
          </p:cNvPicPr>
          <p:nvPr/>
        </p:nvPicPr>
        <p:blipFill>
          <a:blip r:embed="rId2" cstate="print"/>
          <a:srcRect t="6493" b="2597"/>
          <a:stretch>
            <a:fillRect/>
          </a:stretch>
        </p:blipFill>
        <p:spPr>
          <a:xfrm>
            <a:off x="945684" y="1285860"/>
            <a:ext cx="7198216" cy="5000660"/>
          </a:xfrm>
          <a:prstGeom prst="rect">
            <a:avLst/>
          </a:prstGeom>
        </p:spPr>
      </p:pic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3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Proseguendo </a:t>
            </a:r>
            <a:r>
              <a:rPr lang="it-IT" sz="2000" dirty="0" smtClean="0"/>
              <a:t>verso …</a:t>
            </a:r>
            <a:endParaRPr lang="it-IT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2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 palazzi </a:t>
            </a:r>
            <a:r>
              <a:rPr lang="it-IT" sz="2000" dirty="0" err="1" smtClean="0"/>
              <a:t>Federici</a:t>
            </a:r>
            <a:endParaRPr lang="it-IT" sz="2000" dirty="0" smtClean="0"/>
          </a:p>
        </p:txBody>
      </p:sp>
      <p:pic>
        <p:nvPicPr>
          <p:cNvPr id="5" name="Immagine 4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1285860"/>
            <a:ext cx="3332940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5.jpg"/>
          <p:cNvPicPr>
            <a:picLocks noChangeAspect="1"/>
          </p:cNvPicPr>
          <p:nvPr/>
        </p:nvPicPr>
        <p:blipFill>
          <a:blip r:embed="rId2" cstate="print"/>
          <a:srcRect r="3901"/>
          <a:stretch>
            <a:fillRect/>
          </a:stretch>
        </p:blipFill>
        <p:spPr>
          <a:xfrm>
            <a:off x="928662" y="1285860"/>
            <a:ext cx="7215238" cy="5000659"/>
          </a:xfrm>
          <a:prstGeom prst="rect">
            <a:avLst/>
          </a:prstGeom>
        </p:spPr>
      </p:pic>
      <p:pic>
        <p:nvPicPr>
          <p:cNvPr id="7" name="Immagine 6" descr="eAGBzJSw_400x400.jpg"/>
          <p:cNvPicPr>
            <a:picLocks noChangeAspect="1"/>
          </p:cNvPicPr>
          <p:nvPr/>
        </p:nvPicPr>
        <p:blipFill>
          <a:blip r:embed="rId3"/>
          <a:srcRect t="11767"/>
          <a:stretch>
            <a:fillRect/>
          </a:stretch>
        </p:blipFill>
        <p:spPr>
          <a:xfrm>
            <a:off x="7929578" y="0"/>
            <a:ext cx="1214422" cy="10715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5786" y="457122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 palazzi </a:t>
            </a:r>
            <a:r>
              <a:rPr lang="it-IT" sz="2000" dirty="0" err="1" smtClean="0"/>
              <a:t>Federici</a:t>
            </a:r>
            <a:endParaRPr lang="it-IT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123</Words>
  <Application>Microsoft Office PowerPoint</Application>
  <PresentationFormat>Presentazione su schermo (4:3)</PresentationFormat>
  <Paragraphs>22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Piazza Bologna “Scalando la modernità”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FINE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Piazza Bologna “Scalando la modernità”</dc:title>
  <dc:creator>Giulia</dc:creator>
  <cp:lastModifiedBy>Giulia</cp:lastModifiedBy>
  <cp:revision>17</cp:revision>
  <dcterms:created xsi:type="dcterms:W3CDTF">2018-06-02T09:03:11Z</dcterms:created>
  <dcterms:modified xsi:type="dcterms:W3CDTF">2018-06-05T08:55:59Z</dcterms:modified>
</cp:coreProperties>
</file>